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77" r:id="rId6"/>
    <p:sldId id="269" r:id="rId7"/>
    <p:sldId id="259" r:id="rId8"/>
    <p:sldId id="273" r:id="rId9"/>
    <p:sldId id="260" r:id="rId10"/>
    <p:sldId id="261" r:id="rId11"/>
    <p:sldId id="274" r:id="rId12"/>
    <p:sldId id="263" r:id="rId13"/>
    <p:sldId id="268" r:id="rId14"/>
    <p:sldId id="266" r:id="rId15"/>
    <p:sldId id="264" r:id="rId16"/>
    <p:sldId id="278" r:id="rId17"/>
    <p:sldId id="265" r:id="rId18"/>
    <p:sldId id="279" r:id="rId19"/>
    <p:sldId id="275" r:id="rId20"/>
    <p:sldId id="267" r:id="rId21"/>
    <p:sldId id="270" r:id="rId22"/>
    <p:sldId id="271" r:id="rId23"/>
    <p:sldId id="272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221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8632-544A-41CF-8407-926047A4150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EBC8-0892-497A-B6C2-074A3327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98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8632-544A-41CF-8407-926047A4150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EBC8-0892-497A-B6C2-074A3327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8632-544A-41CF-8407-926047A4150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EBC8-0892-497A-B6C2-074A3327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59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8632-544A-41CF-8407-926047A4150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EBC8-0892-497A-B6C2-074A3327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8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8632-544A-41CF-8407-926047A4150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EBC8-0892-497A-B6C2-074A3327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3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8632-544A-41CF-8407-926047A4150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EBC8-0892-497A-B6C2-074A3327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0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8632-544A-41CF-8407-926047A4150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EBC8-0892-497A-B6C2-074A3327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4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8632-544A-41CF-8407-926047A4150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EBC8-0892-497A-B6C2-074A3327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5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8632-544A-41CF-8407-926047A4150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EBC8-0892-497A-B6C2-074A3327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8632-544A-41CF-8407-926047A4150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EBC8-0892-497A-B6C2-074A3327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09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8632-544A-41CF-8407-926047A4150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EBC8-0892-497A-B6C2-074A3327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6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9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18632-544A-41CF-8407-926047A41507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0EBC8-0892-497A-B6C2-074A3327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1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regan@usd234.or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A </a:t>
            </a:r>
            <a:r>
              <a:rPr lang="en-US" b="1" dirty="0">
                <a:solidFill>
                  <a:srgbClr val="FF0000"/>
                </a:solidFill>
              </a:rPr>
              <a:t>Champion</a:t>
            </a:r>
            <a:r>
              <a:rPr lang="en-US" b="1" dirty="0"/>
              <a:t> Approach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51088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Attitude, Drills, Skills</a:t>
            </a:r>
          </a:p>
          <a:p>
            <a:endParaRPr lang="en-US" dirty="0"/>
          </a:p>
          <a:p>
            <a:r>
              <a:rPr lang="en-US" dirty="0"/>
              <a:t>Josh Regan</a:t>
            </a:r>
          </a:p>
          <a:p>
            <a:r>
              <a:rPr lang="en-US" dirty="0"/>
              <a:t>Fort Scott High School</a:t>
            </a:r>
          </a:p>
          <a:p>
            <a:r>
              <a:rPr lang="en-US" dirty="0">
                <a:hlinkClick r:id="rId2"/>
              </a:rPr>
              <a:t>jregan@usd234.org</a:t>
            </a:r>
            <a:endParaRPr lang="en-US" dirty="0"/>
          </a:p>
          <a:p>
            <a:r>
              <a:rPr lang="en-US" dirty="0"/>
              <a:t>620-288-6617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517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Ownership/Mindfulness</a:t>
            </a:r>
          </a:p>
          <a:p>
            <a:pPr lvl="1"/>
            <a:r>
              <a:rPr lang="en-US" dirty="0"/>
              <a:t>Nick </a:t>
            </a:r>
            <a:r>
              <a:rPr lang="en-US" dirty="0" err="1"/>
              <a:t>Saban</a:t>
            </a:r>
            <a:r>
              <a:rPr lang="en-US" dirty="0"/>
              <a:t>- Prioritizing what is best for the individual, not the team</a:t>
            </a:r>
          </a:p>
          <a:p>
            <a:r>
              <a:rPr lang="en-US" dirty="0"/>
              <a:t>How do Big-Leaguers…</a:t>
            </a:r>
          </a:p>
          <a:p>
            <a:pPr lvl="1"/>
            <a:r>
              <a:rPr lang="en-US" dirty="0"/>
              <a:t>change for practice and a game?</a:t>
            </a:r>
          </a:p>
          <a:p>
            <a:pPr lvl="1"/>
            <a:r>
              <a:rPr lang="en-US" dirty="0"/>
              <a:t>warm up?</a:t>
            </a:r>
          </a:p>
          <a:p>
            <a:pPr lvl="1"/>
            <a:r>
              <a:rPr lang="en-US" dirty="0"/>
              <a:t>approach practice/games?</a:t>
            </a:r>
          </a:p>
          <a:p>
            <a:pPr lvl="1"/>
            <a:r>
              <a:rPr lang="en-US" dirty="0"/>
              <a:t>execute drills and pre-game routine?</a:t>
            </a:r>
          </a:p>
          <a:p>
            <a:pPr lvl="2"/>
            <a:r>
              <a:rPr lang="en-US" dirty="0"/>
              <a:t>Jack Wilson…</a:t>
            </a:r>
          </a:p>
          <a:p>
            <a:pPr lvl="2"/>
            <a:endParaRPr lang="en-US" dirty="0"/>
          </a:p>
          <a:p>
            <a:r>
              <a:rPr lang="en-US" dirty="0"/>
              <a:t>Teach them to OWN their routine, their work, their success, their failure!!!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9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3555"/>
          </a:xfrm>
        </p:spPr>
        <p:txBody>
          <a:bodyPr>
            <a:normAutofit fontScale="90000"/>
          </a:bodyPr>
          <a:lstStyle/>
          <a:p>
            <a:r>
              <a:rPr lang="en-US" dirty="0"/>
              <a:t>Attitude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84" y="749808"/>
            <a:ext cx="6483892" cy="6104232"/>
          </a:xfrm>
        </p:spPr>
      </p:pic>
    </p:spTree>
    <p:extLst>
      <p:ext uri="{BB962C8B-B14F-4D97-AF65-F5344CB8AC3E}">
        <p14:creationId xmlns:p14="http://schemas.microsoft.com/office/powerpoint/2010/main" val="2755125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Mental Toughness is a skill.</a:t>
            </a:r>
          </a:p>
          <a:p>
            <a:r>
              <a:rPr lang="en-US" dirty="0"/>
              <a:t>Competing is a skill.</a:t>
            </a:r>
          </a:p>
          <a:p>
            <a:r>
              <a:rPr lang="en-US" dirty="0"/>
              <a:t>Physical Toughness is a skill.</a:t>
            </a:r>
          </a:p>
          <a:p>
            <a:r>
              <a:rPr lang="en-US" dirty="0"/>
              <a:t>Focus/Concentration is a skill.</a:t>
            </a:r>
          </a:p>
          <a:p>
            <a:r>
              <a:rPr lang="en-US" dirty="0"/>
              <a:t>Poise under pressure is a skill.</a:t>
            </a:r>
          </a:p>
          <a:p>
            <a:r>
              <a:rPr lang="en-US" dirty="0"/>
              <a:t>The 5 tools are skills.</a:t>
            </a:r>
          </a:p>
          <a:p>
            <a:endParaRPr lang="en-US" dirty="0"/>
          </a:p>
          <a:p>
            <a:r>
              <a:rPr lang="en-US" dirty="0"/>
              <a:t>SKILLS CAN BE DEVELOPED AND IMPROVED!!</a:t>
            </a:r>
          </a:p>
          <a:p>
            <a:pPr lvl="1"/>
            <a:r>
              <a:rPr lang="en-US" dirty="0"/>
              <a:t>Don’t be a hypocrite… own your own success as well.</a:t>
            </a:r>
          </a:p>
          <a:p>
            <a:pPr lvl="1"/>
            <a:r>
              <a:rPr lang="en-US" dirty="0"/>
              <a:t>Complaining about the quality of your players is the sign of a poor coach!!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73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My #1 Paramount Goal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2600" dirty="0">
                <a:solidFill>
                  <a:srgbClr val="FF0000"/>
                </a:solidFill>
              </a:rPr>
              <a:t>For my players to </a:t>
            </a:r>
            <a:r>
              <a:rPr lang="en-US" sz="2600" i="1" u="sng" dirty="0">
                <a:solidFill>
                  <a:srgbClr val="FF0000"/>
                </a:solidFill>
              </a:rPr>
              <a:t>COMPETE FEARLESSLY </a:t>
            </a:r>
            <a:r>
              <a:rPr lang="en-US" sz="2600" dirty="0">
                <a:solidFill>
                  <a:srgbClr val="FF0000"/>
                </a:solidFill>
              </a:rPr>
              <a:t>regardless of the stakes!!!</a:t>
            </a:r>
          </a:p>
          <a:p>
            <a:pPr lvl="1"/>
            <a:endParaRPr lang="en-US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2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2600" dirty="0">
              <a:solidFill>
                <a:srgbClr val="FF0000"/>
              </a:solidFill>
            </a:endParaRPr>
          </a:p>
          <a:p>
            <a:pPr lvl="1"/>
            <a:r>
              <a:rPr lang="en-US" sz="2600" dirty="0"/>
              <a:t>This is a skill as well!!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Do you chew on players after a physical mistake?? (Mental vs. Physical)</a:t>
            </a:r>
          </a:p>
        </p:txBody>
      </p:sp>
    </p:spTree>
    <p:extLst>
      <p:ext uri="{BB962C8B-B14F-4D97-AF65-F5344CB8AC3E}">
        <p14:creationId xmlns:p14="http://schemas.microsoft.com/office/powerpoint/2010/main" val="183515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Drills- Base Running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a base running drill at the end of our form running- to activate muscles while also working on a skill.</a:t>
            </a:r>
          </a:p>
          <a:p>
            <a:pPr lvl="1"/>
            <a:r>
              <a:rPr lang="en-US" dirty="0"/>
              <a:t>Base Running- “Special Teams”- needs to be emphasized.  Teach them that this will win you games!!</a:t>
            </a:r>
          </a:p>
          <a:p>
            <a:pPr lvl="1"/>
            <a:r>
              <a:rPr lang="en-US" dirty="0"/>
              <a:t>4 deep at bases to get more reps</a:t>
            </a:r>
          </a:p>
          <a:p>
            <a:pPr lvl="2"/>
            <a:r>
              <a:rPr lang="en-US" dirty="0"/>
              <a:t>Walking lead steal @ 1</a:t>
            </a:r>
            <a:r>
              <a:rPr lang="en-US" baseline="30000" dirty="0"/>
              <a:t>st</a:t>
            </a:r>
            <a:endParaRPr lang="en-US" dirty="0"/>
          </a:p>
          <a:p>
            <a:pPr lvl="2"/>
            <a:r>
              <a:rPr lang="en-US" dirty="0"/>
              <a:t>Stealing 2</a:t>
            </a:r>
            <a:r>
              <a:rPr lang="en-US" baseline="30000" dirty="0"/>
              <a:t>nd</a:t>
            </a:r>
            <a:r>
              <a:rPr lang="en-US" dirty="0"/>
              <a:t> (jump and techniques)</a:t>
            </a:r>
          </a:p>
          <a:p>
            <a:pPr lvl="2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to 3</a:t>
            </a:r>
            <a:r>
              <a:rPr lang="en-US" baseline="30000" dirty="0"/>
              <a:t>rd</a:t>
            </a:r>
            <a:r>
              <a:rPr lang="en-US" dirty="0"/>
              <a:t>- Reading OF</a:t>
            </a:r>
          </a:p>
          <a:p>
            <a:pPr lvl="2"/>
            <a:r>
              <a:rPr lang="en-US" dirty="0"/>
              <a:t>Stealing 3</a:t>
            </a:r>
            <a:r>
              <a:rPr lang="en-US" baseline="30000" dirty="0"/>
              <a:t>rd</a:t>
            </a:r>
            <a:r>
              <a:rPr lang="en-US" dirty="0"/>
              <a:t>  (99% Green Light)</a:t>
            </a:r>
          </a:p>
          <a:p>
            <a:pPr lvl="2"/>
            <a:r>
              <a:rPr lang="en-US" dirty="0"/>
              <a:t>Balk Steal- Runner @ 3 reads</a:t>
            </a:r>
          </a:p>
          <a:p>
            <a:pPr lvl="2"/>
            <a:r>
              <a:rPr lang="en-US" dirty="0"/>
              <a:t>Double out of the box (Reading OF or throw if runner @ 2.)</a:t>
            </a:r>
          </a:p>
          <a:p>
            <a:pPr marL="914400" lvl="2" indent="0">
              <a:buNone/>
            </a:pPr>
            <a:r>
              <a:rPr lang="en-US" dirty="0"/>
              <a:t>*Note- All of these encourage and require an AGGRESSIVE mindset*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7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Drills- The V-Flex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4" y="1825625"/>
            <a:ext cx="5388092" cy="43513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687" y="1825625"/>
            <a:ext cx="5232623" cy="4351338"/>
          </a:xfrm>
        </p:spPr>
      </p:pic>
    </p:spTree>
    <p:extLst>
      <p:ext uri="{BB962C8B-B14F-4D97-AF65-F5344CB8AC3E}">
        <p14:creationId xmlns:p14="http://schemas.microsoft.com/office/powerpoint/2010/main" val="232974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9076"/>
            <a:ext cx="10515600" cy="571500"/>
          </a:xfrm>
        </p:spPr>
        <p:txBody>
          <a:bodyPr>
            <a:normAutofit fontScale="90000"/>
          </a:bodyPr>
          <a:lstStyle/>
          <a:p>
            <a:r>
              <a:rPr lang="en-US" dirty="0"/>
              <a:t>Drills- The V-Flex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6677" y="1541265"/>
            <a:ext cx="6005511" cy="4504133"/>
          </a:xfrm>
        </p:spPr>
      </p:pic>
    </p:spTree>
    <p:extLst>
      <p:ext uri="{BB962C8B-B14F-4D97-AF65-F5344CB8AC3E}">
        <p14:creationId xmlns:p14="http://schemas.microsoft.com/office/powerpoint/2010/main" val="3896024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Drills- The V-Flex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no idea how it works, but I do know that it works.</a:t>
            </a:r>
          </a:p>
          <a:p>
            <a:endParaRPr lang="en-US" dirty="0"/>
          </a:p>
          <a:p>
            <a:r>
              <a:rPr lang="en-US" dirty="0"/>
              <a:t>“Attack Mode”- HUNTING pitches out of the hand</a:t>
            </a:r>
          </a:p>
          <a:p>
            <a:pPr lvl="1"/>
            <a:r>
              <a:rPr lang="en-US" dirty="0"/>
              <a:t>Goes right along with our offensive philosophy</a:t>
            </a:r>
          </a:p>
          <a:p>
            <a:pPr lvl="1"/>
            <a:endParaRPr lang="en-US" dirty="0"/>
          </a:p>
          <a:p>
            <a:r>
              <a:rPr lang="en-US" dirty="0"/>
              <a:t>Pitch Recognition- IMO only possible if you are hunting pitches</a:t>
            </a:r>
          </a:p>
        </p:txBody>
      </p:sp>
    </p:spTree>
    <p:extLst>
      <p:ext uri="{BB962C8B-B14F-4D97-AF65-F5344CB8AC3E}">
        <p14:creationId xmlns:p14="http://schemas.microsoft.com/office/powerpoint/2010/main" val="277610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Drills- Use of 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“The Inner Game of Tennis”- Timothy Gallwey</a:t>
            </a:r>
          </a:p>
          <a:p>
            <a:endParaRPr lang="en-US" dirty="0"/>
          </a:p>
          <a:p>
            <a:r>
              <a:rPr lang="en-US" dirty="0"/>
              <a:t>Players will BELIEVE it when they SEE it.</a:t>
            </a:r>
          </a:p>
          <a:p>
            <a:endParaRPr lang="en-US" dirty="0"/>
          </a:p>
          <a:p>
            <a:r>
              <a:rPr lang="en-US" dirty="0" err="1"/>
              <a:t>Hudl</a:t>
            </a:r>
            <a:r>
              <a:rPr lang="en-US" dirty="0"/>
              <a:t>- Practice, games</a:t>
            </a:r>
          </a:p>
        </p:txBody>
      </p:sp>
    </p:spTree>
    <p:extLst>
      <p:ext uri="{BB962C8B-B14F-4D97-AF65-F5344CB8AC3E}">
        <p14:creationId xmlns:p14="http://schemas.microsoft.com/office/powerpoint/2010/main" val="335398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65174"/>
          </a:xfrm>
        </p:spPr>
        <p:txBody>
          <a:bodyPr>
            <a:normAutofit/>
          </a:bodyPr>
          <a:lstStyle/>
          <a:p>
            <a:r>
              <a:rPr lang="en-US" sz="4400" dirty="0"/>
              <a:t>Drills- Hitting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1222374"/>
            <a:ext cx="5210175" cy="52101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DeBeers Softballs- available on Amazon if not through your equipment salesman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Emphasis on LETTING IT EAT. (Aggressive)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Hit them on the field… we play Homerun Derby w them.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The harder you throw them, the harder they must swing.</a:t>
            </a:r>
          </a:p>
        </p:txBody>
      </p:sp>
    </p:spTree>
    <p:extLst>
      <p:ext uri="{BB962C8B-B14F-4D97-AF65-F5344CB8AC3E}">
        <p14:creationId xmlns:p14="http://schemas.microsoft.com/office/powerpoint/2010/main" val="156542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CHAMPION?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47687"/>
          </a:xfrm>
        </p:spPr>
        <p:txBody>
          <a:bodyPr>
            <a:normAutofit/>
          </a:bodyPr>
          <a:lstStyle/>
          <a:p>
            <a:r>
              <a:rPr lang="en-US" dirty="0"/>
              <a:t>Outcome? (Trophies)??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47687"/>
          </a:xfrm>
        </p:spPr>
        <p:txBody>
          <a:bodyPr/>
          <a:lstStyle/>
          <a:p>
            <a:r>
              <a:rPr lang="en-US" dirty="0"/>
              <a:t>Or the “Process”?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7" y="2667000"/>
            <a:ext cx="5837002" cy="343852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2216" y="2254569"/>
            <a:ext cx="4511042" cy="4524376"/>
          </a:xfrm>
        </p:spPr>
      </p:pic>
    </p:spTree>
    <p:extLst>
      <p:ext uri="{BB962C8B-B14F-4D97-AF65-F5344CB8AC3E}">
        <p14:creationId xmlns:p14="http://schemas.microsoft.com/office/powerpoint/2010/main" val="2857417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Drills- Hitting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2-Strike Scrimmage (Aggressive Approach)</a:t>
            </a:r>
          </a:p>
          <a:p>
            <a:r>
              <a:rPr lang="en-US" dirty="0"/>
              <a:t>Line Drive Scrimmage (Control the </a:t>
            </a:r>
            <a:r>
              <a:rPr lang="en-US" dirty="0" err="1"/>
              <a:t>Controllables</a:t>
            </a:r>
            <a:r>
              <a:rPr lang="en-US" dirty="0"/>
              <a:t>)</a:t>
            </a:r>
          </a:p>
          <a:p>
            <a:r>
              <a:rPr lang="en-US" dirty="0"/>
              <a:t>3 Plate Drill (Making adjustments)</a:t>
            </a:r>
          </a:p>
          <a:p>
            <a:r>
              <a:rPr lang="en-US" dirty="0"/>
              <a:t>LIVE MATCHUPS!!– You can never have too many of these, especially in the preseason. (Compete, manage game pressure)</a:t>
            </a:r>
          </a:p>
          <a:p>
            <a:r>
              <a:rPr lang="en-US" dirty="0"/>
              <a:t>“Execution Rounds”- Bunt, H &amp;R, Score from 3</a:t>
            </a:r>
            <a:r>
              <a:rPr lang="en-US" baseline="30000" dirty="0"/>
              <a:t>rd</a:t>
            </a:r>
            <a:r>
              <a:rPr lang="en-US" dirty="0"/>
              <a:t>, Suicide Squeeze- then they get their swings. (Managing pressure)</a:t>
            </a:r>
          </a:p>
          <a:p>
            <a:r>
              <a:rPr lang="en-US" dirty="0"/>
              <a:t>Scoring BP (Competing)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37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Drills- Hitting- 3 Plate Drill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298448"/>
            <a:ext cx="9660748" cy="5376671"/>
          </a:xfrm>
        </p:spPr>
      </p:pic>
    </p:spTree>
    <p:extLst>
      <p:ext uri="{BB962C8B-B14F-4D97-AF65-F5344CB8AC3E}">
        <p14:creationId xmlns:p14="http://schemas.microsoft.com/office/powerpoint/2010/main" val="2351000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Drills- Defense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2550"/>
            <a:ext cx="10515600" cy="52292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Progressions- 1-3 times per week</a:t>
            </a:r>
          </a:p>
          <a:p>
            <a:pPr lvl="1"/>
            <a:r>
              <a:rPr lang="en-US" dirty="0"/>
              <a:t>Position-Specific </a:t>
            </a:r>
            <a:r>
              <a:rPr lang="en-US" dirty="0" err="1"/>
              <a:t>Fundies</a:t>
            </a:r>
            <a:endParaRPr lang="en-US" dirty="0"/>
          </a:p>
          <a:p>
            <a:pPr lvl="2"/>
            <a:r>
              <a:rPr lang="en-US" dirty="0"/>
              <a:t>Development of </a:t>
            </a:r>
            <a:r>
              <a:rPr lang="en-US" dirty="0" err="1"/>
              <a:t>glovework</a:t>
            </a:r>
            <a:r>
              <a:rPr lang="en-US" dirty="0"/>
              <a:t>/footwork will surprise you if you isolate the movements</a:t>
            </a:r>
          </a:p>
          <a:p>
            <a:r>
              <a:rPr lang="en-US" dirty="0"/>
              <a:t>Establishment and Development of Pre-Pitch Routine</a:t>
            </a:r>
          </a:p>
          <a:p>
            <a:r>
              <a:rPr lang="en-US" dirty="0"/>
              <a:t>Establishment and PRACTICE of routine to move past a mistake</a:t>
            </a:r>
          </a:p>
          <a:p>
            <a:pPr lvl="1"/>
            <a:r>
              <a:rPr lang="en-US" dirty="0"/>
              <a:t>Role Playing- Establishing the right way to react.</a:t>
            </a:r>
          </a:p>
          <a:p>
            <a:r>
              <a:rPr lang="en-US" dirty="0"/>
              <a:t>VISUALIZATION- Opportunity to plan their reaction to different game situations</a:t>
            </a:r>
          </a:p>
          <a:p>
            <a:pPr lvl="1"/>
            <a:r>
              <a:rPr lang="en-US" dirty="0"/>
              <a:t>This helps tremendously!!</a:t>
            </a:r>
          </a:p>
          <a:p>
            <a:r>
              <a:rPr lang="en-US" dirty="0"/>
              <a:t>Live Defense during BP- Any loafing gets Dice.</a:t>
            </a:r>
          </a:p>
          <a:p>
            <a:r>
              <a:rPr lang="en-US" dirty="0"/>
              <a:t>“21 Outs”</a:t>
            </a:r>
          </a:p>
          <a:p>
            <a:pPr lvl="1"/>
            <a:r>
              <a:rPr lang="en-US" dirty="0"/>
              <a:t>Provide opportunities for them to come together, and leaders emerge, after failure</a:t>
            </a:r>
          </a:p>
          <a:p>
            <a:r>
              <a:rPr lang="en-US" dirty="0"/>
              <a:t>“Perfect Once” or “Perfect Twice”</a:t>
            </a:r>
          </a:p>
          <a:p>
            <a:r>
              <a:rPr lang="en-US" dirty="0"/>
              <a:t>“Knockout”</a:t>
            </a:r>
          </a:p>
          <a:p>
            <a:pPr marL="0" indent="0">
              <a:buNone/>
            </a:pPr>
            <a:r>
              <a:rPr lang="en-US" dirty="0"/>
              <a:t>*Create pressure situations in practice and teach them how to deal w/ it.*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9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Drills- Defense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024"/>
            <a:ext cx="10515600" cy="48419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Progressions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“</a:t>
            </a:r>
            <a:r>
              <a:rPr lang="en-US" dirty="0" err="1"/>
              <a:t>Shorties</a:t>
            </a:r>
            <a:r>
              <a:rPr lang="en-US" dirty="0"/>
              <a:t>”- Short hops from 10-15 fee (1-handed)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“Get-Arounds”- Use a bucket/cone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“Backhands”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“Forehands”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“V-Cut”- Attack arm-side of baseball then work through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“Slow Roller”- not practiced enough typically</a:t>
            </a:r>
          </a:p>
          <a:p>
            <a:r>
              <a:rPr lang="en-US" dirty="0"/>
              <a:t>Catchers’ Progressions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Framing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Blocks- Right/Left (with softies)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Scoop/Throw- 2</a:t>
            </a:r>
            <a:r>
              <a:rPr lang="en-US" baseline="30000" dirty="0"/>
              <a:t>nd</a:t>
            </a:r>
            <a:r>
              <a:rPr lang="en-US" dirty="0"/>
              <a:t>/3</a:t>
            </a:r>
            <a:r>
              <a:rPr lang="en-US" baseline="30000" dirty="0"/>
              <a:t>rd</a:t>
            </a:r>
            <a:r>
              <a:rPr lang="en-US" dirty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Transfer only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Transfer/Throw- 2</a:t>
            </a:r>
            <a:r>
              <a:rPr lang="en-US" baseline="30000" dirty="0"/>
              <a:t>nd</a:t>
            </a:r>
            <a:r>
              <a:rPr lang="en-US" dirty="0"/>
              <a:t>/3</a:t>
            </a:r>
            <a:r>
              <a:rPr lang="en-US" baseline="30000" dirty="0"/>
              <a:t>rd</a:t>
            </a:r>
            <a:r>
              <a:rPr lang="en-US" dirty="0"/>
              <a:t> (short)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46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the honor of speaking to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Never underestimate the power of what you </a:t>
            </a:r>
            <a:r>
              <a:rPr lang="en-US"/>
              <a:t>do everyday.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a Culture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0" y="1327951"/>
            <a:ext cx="3152775" cy="560048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1327951"/>
            <a:ext cx="3162300" cy="5617406"/>
          </a:xfrm>
        </p:spPr>
      </p:pic>
    </p:spTree>
    <p:extLst>
      <p:ext uri="{BB962C8B-B14F-4D97-AF65-F5344CB8AC3E}">
        <p14:creationId xmlns:p14="http://schemas.microsoft.com/office/powerpoint/2010/main" val="2061402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a Culture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663" y="2006402"/>
            <a:ext cx="5154614" cy="386595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1361790"/>
            <a:ext cx="2905125" cy="5160569"/>
          </a:xfrm>
        </p:spPr>
      </p:pic>
    </p:spTree>
    <p:extLst>
      <p:ext uri="{BB962C8B-B14F-4D97-AF65-F5344CB8AC3E}">
        <p14:creationId xmlns:p14="http://schemas.microsoft.com/office/powerpoint/2010/main" val="67477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9750"/>
          </a:xfrm>
        </p:spPr>
        <p:txBody>
          <a:bodyPr>
            <a:normAutofit fontScale="90000"/>
          </a:bodyPr>
          <a:lstStyle/>
          <a:p>
            <a:r>
              <a:rPr lang="en-US" dirty="0"/>
              <a:t>Establishing a Culture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41" y="881064"/>
            <a:ext cx="7913159" cy="5934869"/>
          </a:xfrm>
        </p:spPr>
      </p:pic>
    </p:spTree>
    <p:extLst>
      <p:ext uri="{BB962C8B-B14F-4D97-AF65-F5344CB8AC3E}">
        <p14:creationId xmlns:p14="http://schemas.microsoft.com/office/powerpoint/2010/main" val="2740404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Attitude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20" y="1239966"/>
            <a:ext cx="3172968" cy="563635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76" y="1239966"/>
            <a:ext cx="3837801" cy="5618034"/>
          </a:xfrm>
        </p:spPr>
      </p:pic>
    </p:spTree>
    <p:extLst>
      <p:ext uri="{BB962C8B-B14F-4D97-AF65-F5344CB8AC3E}">
        <p14:creationId xmlns:p14="http://schemas.microsoft.com/office/powerpoint/2010/main" val="1472965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5336"/>
            <a:ext cx="10515600" cy="46316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AGGRESSIVENESS</a:t>
            </a:r>
          </a:p>
          <a:p>
            <a:pPr lvl="1"/>
            <a:r>
              <a:rPr lang="en-US" dirty="0"/>
              <a:t>“ATTACK MODE”</a:t>
            </a:r>
          </a:p>
          <a:p>
            <a:pPr lvl="1"/>
            <a:r>
              <a:rPr lang="en-US" dirty="0"/>
              <a:t>Football- New Orleans and Alabama onside kicks on the biggest stage</a:t>
            </a:r>
          </a:p>
          <a:p>
            <a:pPr lvl="2"/>
            <a:r>
              <a:rPr lang="en-US" dirty="0"/>
              <a:t>The bigger the game, the more aggressive you should be (sets the tone)</a:t>
            </a:r>
          </a:p>
          <a:p>
            <a:pPr lvl="1"/>
            <a:r>
              <a:rPr lang="en-US" dirty="0"/>
              <a:t>Green Light 90% of the time, everywhere on bases- every player.</a:t>
            </a:r>
          </a:p>
          <a:p>
            <a:pPr lvl="2"/>
            <a:r>
              <a:rPr lang="en-US" dirty="0"/>
              <a:t>You will find that your best base stealers are not your fastest players.</a:t>
            </a:r>
          </a:p>
          <a:p>
            <a:pPr lvl="2"/>
            <a:r>
              <a:rPr lang="en-US" dirty="0"/>
              <a:t>Put PRESSURE on the defense</a:t>
            </a:r>
          </a:p>
          <a:p>
            <a:pPr lvl="2"/>
            <a:r>
              <a:rPr lang="en-US" dirty="0"/>
              <a:t>SS, H&amp;R, DS, BS, WL</a:t>
            </a:r>
          </a:p>
          <a:p>
            <a:pPr lvl="2"/>
            <a:r>
              <a:rPr lang="en-US" dirty="0"/>
              <a:t>Rewards for going 1</a:t>
            </a:r>
            <a:r>
              <a:rPr lang="en-US" baseline="30000" dirty="0"/>
              <a:t>st</a:t>
            </a:r>
            <a:r>
              <a:rPr lang="en-US" dirty="0"/>
              <a:t> to 3</a:t>
            </a:r>
            <a:r>
              <a:rPr lang="en-US" baseline="30000" dirty="0"/>
              <a:t>rd</a:t>
            </a:r>
            <a:r>
              <a:rPr lang="en-US" dirty="0"/>
              <a:t> or Stealing 3</a:t>
            </a:r>
            <a:r>
              <a:rPr lang="en-US" baseline="30000" dirty="0"/>
              <a:t>rd</a:t>
            </a:r>
            <a:r>
              <a:rPr lang="en-US" dirty="0"/>
              <a:t>- </a:t>
            </a:r>
            <a:r>
              <a:rPr lang="en-US" dirty="0" err="1"/>
              <a:t>esp</a:t>
            </a:r>
            <a:r>
              <a:rPr lang="en-US" dirty="0"/>
              <a:t> with one out.</a:t>
            </a:r>
          </a:p>
          <a:p>
            <a:pPr marL="914400" lvl="2" indent="0">
              <a:buNone/>
            </a:pPr>
            <a:r>
              <a:rPr lang="en-US" dirty="0"/>
              <a:t>*You MUST be willing to live with guys being thrown out when it’s smart, aggressive move*</a:t>
            </a:r>
          </a:p>
          <a:p>
            <a:pPr lvl="1"/>
            <a:r>
              <a:rPr lang="en-US" dirty="0"/>
              <a:t>Approach at the plate- Aggressive early (Be very aggressive or very patient)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HUNTING Fastballs</a:t>
            </a:r>
          </a:p>
          <a:p>
            <a:pPr lvl="2"/>
            <a:r>
              <a:rPr lang="en-US" dirty="0"/>
              <a:t>2-strike approach- No </a:t>
            </a:r>
            <a:r>
              <a:rPr lang="en-US" dirty="0" err="1"/>
              <a:t>punchies</a:t>
            </a:r>
            <a:r>
              <a:rPr lang="en-US" dirty="0"/>
              <a:t> looking</a:t>
            </a:r>
          </a:p>
          <a:p>
            <a:pPr lvl="2"/>
            <a:r>
              <a:rPr lang="en-US" dirty="0"/>
              <a:t>Play for the big inning, especially early</a:t>
            </a:r>
          </a:p>
          <a:p>
            <a:pPr lvl="1"/>
            <a:r>
              <a:rPr lang="en-US" dirty="0"/>
              <a:t>QAB’s- The only offensive stat that we measure and show</a:t>
            </a:r>
          </a:p>
          <a:p>
            <a:pPr lvl="1"/>
            <a:r>
              <a:rPr lang="en-US" dirty="0"/>
              <a:t>A3P- The only pitching stat that we measure and show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92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Attitude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16" y="1335024"/>
            <a:ext cx="7540525" cy="5394960"/>
          </a:xfrm>
        </p:spPr>
      </p:pic>
    </p:spTree>
    <p:extLst>
      <p:ext uri="{BB962C8B-B14F-4D97-AF65-F5344CB8AC3E}">
        <p14:creationId xmlns:p14="http://schemas.microsoft.com/office/powerpoint/2010/main" val="2686263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TOUGHNESS (MENTAL/PHYSICAL)</a:t>
            </a:r>
          </a:p>
          <a:p>
            <a:pPr lvl="1"/>
            <a:r>
              <a:rPr lang="en-US" dirty="0"/>
              <a:t>Baseball requires a different type of mental toughness than other sports.</a:t>
            </a:r>
          </a:p>
          <a:p>
            <a:pPr lvl="1"/>
            <a:r>
              <a:rPr lang="en-US" dirty="0"/>
              <a:t>Are we born with it, or can you truly develop it?</a:t>
            </a:r>
          </a:p>
          <a:p>
            <a:pPr lvl="1"/>
            <a:r>
              <a:rPr lang="en-US" dirty="0"/>
              <a:t>I believe SOME can develop it.</a:t>
            </a:r>
          </a:p>
          <a:p>
            <a:pPr lvl="2"/>
            <a:r>
              <a:rPr lang="en-US" dirty="0"/>
              <a:t>What we do is NOT for everyone.</a:t>
            </a:r>
          </a:p>
          <a:p>
            <a:pPr lvl="1"/>
            <a:r>
              <a:rPr lang="en-US" dirty="0"/>
              <a:t>It has to be worked on DAILY- Garden Analogy</a:t>
            </a:r>
          </a:p>
          <a:p>
            <a:pPr lvl="2"/>
            <a:r>
              <a:rPr lang="en-US" dirty="0"/>
              <a:t>1PW and Heads-Up Baseball concepts</a:t>
            </a:r>
          </a:p>
          <a:p>
            <a:pPr lvl="3"/>
            <a:r>
              <a:rPr lang="en-US" dirty="0"/>
              <a:t>Ken </a:t>
            </a:r>
            <a:r>
              <a:rPr lang="en-US" dirty="0" err="1"/>
              <a:t>Ravizza</a:t>
            </a:r>
            <a:r>
              <a:rPr lang="en-US" dirty="0"/>
              <a:t>, Brian Cain, Justin </a:t>
            </a:r>
            <a:r>
              <a:rPr lang="en-US" dirty="0" err="1"/>
              <a:t>Dehmer</a:t>
            </a:r>
            <a:endParaRPr lang="en-US" dirty="0"/>
          </a:p>
          <a:p>
            <a:pPr lvl="2"/>
            <a:r>
              <a:rPr lang="en-US" dirty="0"/>
              <a:t> Routines- practiced throughout the daily workout</a:t>
            </a:r>
          </a:p>
          <a:p>
            <a:pPr lvl="3"/>
            <a:r>
              <a:rPr lang="en-US" dirty="0"/>
              <a:t>QUALITY vs QUANTITY- Swings, GB’s,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5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967</Words>
  <Application>Microsoft Office PowerPoint</Application>
  <PresentationFormat>Widescreen</PresentationFormat>
  <Paragraphs>149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A Champion Approach</vt:lpstr>
      <vt:lpstr>What is a CHAMPION?</vt:lpstr>
      <vt:lpstr>Establishing a Culture</vt:lpstr>
      <vt:lpstr>Establishing a Culture</vt:lpstr>
      <vt:lpstr>Establishing a Culture</vt:lpstr>
      <vt:lpstr>Attitude</vt:lpstr>
      <vt:lpstr>Attitude</vt:lpstr>
      <vt:lpstr>Attitude</vt:lpstr>
      <vt:lpstr>Attitude</vt:lpstr>
      <vt:lpstr>Attitude</vt:lpstr>
      <vt:lpstr>Attitude</vt:lpstr>
      <vt:lpstr>Skills</vt:lpstr>
      <vt:lpstr>Skills</vt:lpstr>
      <vt:lpstr>Drills- Base Running</vt:lpstr>
      <vt:lpstr>Drills- The V-Flex</vt:lpstr>
      <vt:lpstr>Drills- The V-Flex</vt:lpstr>
      <vt:lpstr>Drills- The V-Flex</vt:lpstr>
      <vt:lpstr>Drills- Use of Video</vt:lpstr>
      <vt:lpstr>Drills- Hitting</vt:lpstr>
      <vt:lpstr>Drills- Hitting</vt:lpstr>
      <vt:lpstr>Drills- Hitting- 3 Plate Drill</vt:lpstr>
      <vt:lpstr>Drills- Defense</vt:lpstr>
      <vt:lpstr>Drills- Defense</vt:lpstr>
      <vt:lpstr>Thank you for the honor of speaking to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Champion Approach</dc:title>
  <dc:creator>Josh Regan</dc:creator>
  <cp:lastModifiedBy>Josh Regan</cp:lastModifiedBy>
  <cp:revision>38</cp:revision>
  <dcterms:created xsi:type="dcterms:W3CDTF">2017-07-28T18:33:54Z</dcterms:created>
  <dcterms:modified xsi:type="dcterms:W3CDTF">2017-08-01T18:46:42Z</dcterms:modified>
</cp:coreProperties>
</file>